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FEA6EC-70AD-4593-A372-63CA5F829741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D4A2B6-85A7-42E5-ADAB-E14BC415B7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EA6EC-70AD-4593-A372-63CA5F829741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4A2B6-85A7-42E5-ADAB-E14BC415B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7FEA6EC-70AD-4593-A372-63CA5F829741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D4A2B6-85A7-42E5-ADAB-E14BC415B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EA6EC-70AD-4593-A372-63CA5F829741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4A2B6-85A7-42E5-ADAB-E14BC415B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FEA6EC-70AD-4593-A372-63CA5F829741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D4A2B6-85A7-42E5-ADAB-E14BC415B7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EA6EC-70AD-4593-A372-63CA5F829741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4A2B6-85A7-42E5-ADAB-E14BC415B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EA6EC-70AD-4593-A372-63CA5F829741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4A2B6-85A7-42E5-ADAB-E14BC415B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EA6EC-70AD-4593-A372-63CA5F829741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4A2B6-85A7-42E5-ADAB-E14BC415B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FEA6EC-70AD-4593-A372-63CA5F829741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4A2B6-85A7-42E5-ADAB-E14BC415B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EA6EC-70AD-4593-A372-63CA5F829741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4A2B6-85A7-42E5-ADAB-E14BC415B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EA6EC-70AD-4593-A372-63CA5F829741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4A2B6-85A7-42E5-ADAB-E14BC415B7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7FEA6EC-70AD-4593-A372-63CA5F829741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D4A2B6-85A7-42E5-ADAB-E14BC415B7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457200"/>
            <a:ext cx="6400800" cy="1344168"/>
          </a:xfrm>
        </p:spPr>
        <p:txBody>
          <a:bodyPr/>
          <a:lstStyle/>
          <a:p>
            <a:r>
              <a:rPr lang="en-US" sz="6000" dirty="0" smtClean="0"/>
              <a:t>Got Facebook?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0" y="6400800"/>
            <a:ext cx="2667000" cy="457200"/>
          </a:xfrm>
        </p:spPr>
        <p:txBody>
          <a:bodyPr/>
          <a:lstStyle/>
          <a:p>
            <a:r>
              <a:rPr lang="en-US" dirty="0" smtClean="0"/>
              <a:t>Danielle Camporese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286000"/>
            <a:ext cx="2667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743200" cy="4724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7696200" cy="484632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How many people will be Facebook users in the year 2030?</a:t>
            </a:r>
          </a:p>
          <a:p>
            <a:pPr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We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know that the exponential regression equation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is: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1800" dirty="0" smtClean="0"/>
              <a:t>(Where </a:t>
            </a:r>
            <a:r>
              <a:rPr lang="en-US" sz="1800" i="1" dirty="0" smtClean="0"/>
              <a:t>x</a:t>
            </a:r>
            <a:r>
              <a:rPr lang="en-US" sz="1800" dirty="0" smtClean="0"/>
              <a:t> represents the year)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We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can determine the number of people that will be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Facebook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users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in 2030 by plugging in 27 for 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</a:rPr>
              <a:t>x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(because the number 27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is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the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number that the year 2030 corresponds to).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362200"/>
            <a:ext cx="2913888" cy="431049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679815"/>
            <a:ext cx="3048000" cy="421532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2860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5105400"/>
            <a:ext cx="2743200" cy="437566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2860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28600" y="5715000"/>
            <a:ext cx="800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We can see that this form is exponential.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Therefore, by the year 2030 there will be an exponential number of people using Facebook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2390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Conclusion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239000" cy="484632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number of people that have a Facebook account will become exponential as time goes on.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Our data has shown that more and more people become affiliated with Facebook as the years progress.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Think about this: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If a new social networking website evolves, will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number of Facebook users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become constant?  This would be a very interesting topic to further research!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838200"/>
          </a:xfrm>
        </p:spPr>
        <p:txBody>
          <a:bodyPr>
            <a:noAutofit/>
          </a:bodyPr>
          <a:lstStyle/>
          <a:p>
            <a:r>
              <a:rPr lang="en-US" sz="4400" dirty="0" smtClean="0"/>
              <a:t>Background information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391400" cy="501998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“Facebook” evolved in 2004.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Mark Zuckerberg is the creator of “Facebook.”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“TheFacebook” was the original name given to “Facebook.”</a:t>
            </a: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website was originally only for college students.  It was intended to be used for the students to socialize and connect to one another.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153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/>
              <a:t>Background Information </a:t>
            </a:r>
            <a:r>
              <a:rPr lang="en-US" sz="3600" dirty="0" smtClean="0"/>
              <a:t>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620000" cy="484632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“Facebook” has majorly expanded since 2004.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Anybody and everybody can be a part of the popular website.</a:t>
            </a: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Timeline profile layout is the newest addition to “Facebook.”</a:t>
            </a: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By the end of 2004, there were one million “Facebook” users.  As of now, in February of 2012, there are about 845 million users.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181600" cy="624840"/>
          </a:xfrm>
        </p:spPr>
        <p:txBody>
          <a:bodyPr/>
          <a:lstStyle/>
          <a:p>
            <a:r>
              <a:rPr lang="en-US" dirty="0" smtClean="0"/>
              <a:t>Facebook data: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7772401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838200"/>
                <a:gridCol w="762000"/>
                <a:gridCol w="762000"/>
                <a:gridCol w="762000"/>
                <a:gridCol w="838200"/>
                <a:gridCol w="838200"/>
                <a:gridCol w="762000"/>
                <a:gridCol w="762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Facebook users </a:t>
                      </a:r>
                    </a:p>
                    <a:p>
                      <a:pPr algn="ctr"/>
                      <a:r>
                        <a:rPr lang="en-US" dirty="0" smtClean="0"/>
                        <a:t>(in millions)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4191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Put data into calculator: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5" descr="SCREEN0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648200"/>
            <a:ext cx="2925838" cy="1950559"/>
          </a:xfrm>
          <a:prstGeom prst="rect">
            <a:avLst/>
          </a:prstGeom>
        </p:spPr>
      </p:pic>
      <p:pic>
        <p:nvPicPr>
          <p:cNvPr id="7" name="Picture 6" descr="SCREEN0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648200"/>
            <a:ext cx="2925838" cy="19505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28956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What do you think the graph will look like based on the data shown above?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is your graph:</a:t>
            </a:r>
            <a:endParaRPr lang="en-US" dirty="0"/>
          </a:p>
        </p:txBody>
      </p:sp>
      <p:pic>
        <p:nvPicPr>
          <p:cNvPr id="13" name="Content Placeholder 12" descr="SCREEN04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905000"/>
            <a:ext cx="5257799" cy="3505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" y="57912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graph shows that more people become users of Facebook as time goes on.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943600" cy="60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Exponential Regression</a:t>
            </a:r>
            <a:endParaRPr lang="en-US" sz="3600" dirty="0"/>
          </a:p>
        </p:txBody>
      </p:sp>
      <p:pic>
        <p:nvPicPr>
          <p:cNvPr id="4" name="Content Placeholder 3" descr="exp.bmp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200400"/>
            <a:ext cx="2971800" cy="1752600"/>
          </a:xfrm>
          <a:prstGeom prst="rect">
            <a:avLst/>
          </a:prstGeom>
        </p:spPr>
      </p:pic>
      <p:pic>
        <p:nvPicPr>
          <p:cNvPr id="5" name="Picture 4" descr="EXP REGR.BMP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9200" y="3276600"/>
            <a:ext cx="2743200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10668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want to determine an Exponential Regression model equation to represent this data.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2286000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First, choose the Exponential Regression Model on your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calculator.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5334000"/>
            <a:ext cx="54102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The Exponential Regression Equation is: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860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1" y="5750676"/>
            <a:ext cx="3429000" cy="507249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2860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0772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 the exponential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Zoom #9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ZoomStat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to see the graph)</a:t>
            </a: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 descr="GOOD.BMP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1371600"/>
            <a:ext cx="3657600" cy="2514600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90800" y="3962400"/>
            <a:ext cx="5257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Now, we want to determine: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Does this is model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actually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fit an Exponential Regression?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When the x-coordinates of a pair are plotted against the log of the y-coordinate and the resulting plot is a straight line, then the regression is exponential in nature.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153400" cy="777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 the exponential regression</a:t>
            </a:r>
            <a:endParaRPr lang="en-US" dirty="0"/>
          </a:p>
        </p:txBody>
      </p:sp>
      <p:pic>
        <p:nvPicPr>
          <p:cNvPr id="4" name="Content Placeholder 3" descr="LOG L2.BMP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3352800" cy="2362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419600" y="2133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Let log 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= log(L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9" name="Picture 18" descr="JHGJKH.BMP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14800" y="4114800"/>
            <a:ext cx="3729355" cy="248623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924800" cy="701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 the exponential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486400" cy="75278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Use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STAT PLOT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plot L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and L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 descr="GOOOOOD.BMP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800" y="1981200"/>
            <a:ext cx="3733800" cy="2895600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81000" y="5257800"/>
            <a:ext cx="739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Since the points appear to be closely related to a straight line, we can conclude that this model somewhat fits an Exponential Regression.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569</TotalTime>
  <Words>501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Got Facebook?</vt:lpstr>
      <vt:lpstr>Background information</vt:lpstr>
      <vt:lpstr>Background Information (Continued)</vt:lpstr>
      <vt:lpstr>Facebook data:</vt:lpstr>
      <vt:lpstr>Here is your graph:</vt:lpstr>
      <vt:lpstr>Exponential Regression</vt:lpstr>
      <vt:lpstr>Graph the exponential regression</vt:lpstr>
      <vt:lpstr>Graph the exponential regression</vt:lpstr>
      <vt:lpstr>Graph the exponential regression</vt:lpstr>
      <vt:lpstr>Question: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 Facebook?</dc:title>
  <dc:creator>Danielle</dc:creator>
  <cp:lastModifiedBy>Danielle</cp:lastModifiedBy>
  <cp:revision>18</cp:revision>
  <dcterms:created xsi:type="dcterms:W3CDTF">2012-02-21T03:15:38Z</dcterms:created>
  <dcterms:modified xsi:type="dcterms:W3CDTF">2012-02-21T12:45:04Z</dcterms:modified>
</cp:coreProperties>
</file>